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87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5" r:id="rId31"/>
    <p:sldId id="28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hr-HR" sz="4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Kako se pripremiti za medije (novinare)?</a:t>
            </a:r>
            <a:br>
              <a:rPr lang="hr-HR" sz="4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hr-HR" sz="4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r-HR" sz="4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Kako medije pridobiti za saradnju? 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POMNO GRADITE, NJEGUJTE I ČUVAJTE KOREKTNIM ODNOS S MEDIJIMA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204CD-567A-41C7-8573-FCE6B9CA3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medije pridobiti za saradnju sadržajem?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E515-2F45-46C4-A8C4-6A8D24CF6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86000"/>
            <a:ext cx="10058400" cy="288276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Podstaknite objavu vašeg sadržaja - Olakšajte im posao 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Ponudite im dobar tekst o događaju I fotografije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 elektronske medije - video izjavu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Kroz lokalnu zajednicu napravite otklon na dešavanja na bh. političkoj sceni.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ClrTx/>
              <a:buNone/>
            </a:pPr>
            <a:endParaRPr lang="hr-HR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76942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204CD-567A-41C7-8573-FCE6B9CA3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Precizirajte timing i POŠTUJTE ugovorenu satnicu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E515-2F45-46C4-A8C4-6A8D24CF6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86000"/>
            <a:ext cx="10058400" cy="288276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ClrTx/>
              <a:buNone/>
            </a:pPr>
            <a:endParaRPr lang="hr-HR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E5A412-28ED-4A24-8406-0B1764E39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753" y="1948768"/>
            <a:ext cx="5411454" cy="443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45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D5F497-A9AF-4A0E-82C5-D586ED974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53" y="0"/>
            <a:ext cx="8021352" cy="638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99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204CD-567A-41C7-8573-FCE6B9CA3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it-I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se pripremiti za medije? </a:t>
            </a:r>
            <a:endParaRPr lang="hr-H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E515-2F45-46C4-A8C4-6A8D24CF6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85999"/>
            <a:ext cx="4998720" cy="392229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Pripremajte se za izjavu, nastup, debate !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Učite govor – Vježbajte pred ogledalom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Čitajte o stavovima vaših političkih oponenata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Napravite spisak mogućih pitanja i prođite u sebi odgovore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ClrTx/>
              <a:buNone/>
            </a:pPr>
            <a:endParaRPr lang="hr-HR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E62C7D-5EB6-40DD-A3F8-60950EDD1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133" y="1989972"/>
            <a:ext cx="4780547" cy="440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31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204CD-567A-41C7-8573-FCE6B9CA3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it-I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Kamera otkriva sve, a ljudi pamte emocije. Budite prirodni! </a:t>
            </a:r>
            <a:endParaRPr lang="hr-H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3B5908-A225-4B62-AF64-1A6E3D514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911" y="1949116"/>
            <a:ext cx="9541138" cy="443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94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204CD-567A-41C7-8573-FCE6B9CA3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Važno je i što pričamo i kako ćemo to reći!</a:t>
            </a:r>
            <a:endParaRPr lang="hr-H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0F08E5-87D9-4F3A-8AAD-8E6431C90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027822"/>
            <a:ext cx="7072791" cy="434891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5CA3106-39F8-4B66-B0A7-43F3DACF3F3D}"/>
              </a:ext>
            </a:extLst>
          </p:cNvPr>
          <p:cNvSpPr txBox="1">
            <a:spLocks/>
          </p:cNvSpPr>
          <p:nvPr/>
        </p:nvSpPr>
        <p:spPr>
          <a:xfrm>
            <a:off x="7243010" y="3476900"/>
            <a:ext cx="3912670" cy="14507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  <a:prstDash val="dash"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Jednom izgovorena riječ je izgovorena zauvijek!</a:t>
            </a:r>
            <a:endParaRPr lang="hr-H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038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204CD-567A-41C7-8573-FCE6B9CA3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Izaberite dobar TIMING za poruku koju želite poslati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E515-2F45-46C4-A8C4-6A8D24CF6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86000"/>
            <a:ext cx="10058400" cy="288276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ClrTx/>
              <a:buNone/>
            </a:pPr>
            <a:endParaRPr lang="hr-HR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AC73C1-C48F-4622-9C76-2B18C408D896}"/>
              </a:ext>
            </a:extLst>
          </p:cNvPr>
          <p:cNvSpPr txBox="1">
            <a:spLocks/>
          </p:cNvSpPr>
          <p:nvPr/>
        </p:nvSpPr>
        <p:spPr>
          <a:xfrm>
            <a:off x="1097280" y="2228516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 ići u medije po svaku cijenu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Ići s povodom koji vi stvorite ili 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Ići kad javnost od vas traži odgovore (u ime stranke ili vaše ime)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0601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204CD-567A-41C7-8573-FCE6B9CA3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Krizno komuniciranje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E515-2F45-46C4-A8C4-6A8D24CF6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86000"/>
            <a:ext cx="10058400" cy="288276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ClrTx/>
              <a:buNone/>
            </a:pPr>
            <a:endParaRPr lang="hr-HR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AC73C1-C48F-4622-9C76-2B18C408D896}"/>
              </a:ext>
            </a:extLst>
          </p:cNvPr>
          <p:cNvSpPr txBox="1">
            <a:spLocks/>
          </p:cNvSpPr>
          <p:nvPr/>
        </p:nvSpPr>
        <p:spPr>
          <a:xfrm>
            <a:off x="1097280" y="2228516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Komunicirajte i ne zamjerajte!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 uzimajte za zlo novinarsku kritiku! 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dalje s novinarom sarađujte- stvarajte novinare prijatelje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31080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204CD-567A-41C7-8573-FCE6B9CA3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Krizno komuniciranje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E515-2F45-46C4-A8C4-6A8D24CF6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86000"/>
            <a:ext cx="10058400" cy="288276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ClrTx/>
              <a:buNone/>
            </a:pPr>
            <a:endParaRPr lang="hr-HR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AC73C1-C48F-4622-9C76-2B18C408D896}"/>
              </a:ext>
            </a:extLst>
          </p:cNvPr>
          <p:cNvSpPr txBox="1">
            <a:spLocks/>
          </p:cNvSpPr>
          <p:nvPr/>
        </p:nvSpPr>
        <p:spPr>
          <a:xfrm>
            <a:off x="1097280" y="2228516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 vrijeme same krize izađite u javnost što prije.		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Bitno: Imati potpune informacije o događaju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Biti pripremljen za nastup 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Sve vrijeme komunicirati proaktivno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56610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204CD-567A-41C7-8573-FCE6B9CA3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Krizno komuniciranje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E515-2F45-46C4-A8C4-6A8D24CF6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86000"/>
            <a:ext cx="10058400" cy="288276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ClrTx/>
              <a:buNone/>
            </a:pPr>
            <a:endParaRPr lang="hr-HR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AC73C1-C48F-4622-9C76-2B18C408D896}"/>
              </a:ext>
            </a:extLst>
          </p:cNvPr>
          <p:cNvSpPr txBox="1">
            <a:spLocks/>
          </p:cNvSpPr>
          <p:nvPr/>
        </p:nvSpPr>
        <p:spPr>
          <a:xfrm>
            <a:off x="1097280" y="2228516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Budite iskreni </a:t>
            </a:r>
            <a:r>
              <a:rPr lang="hr-HR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pokažite emocije i brigu za pogođene krizom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Budite autoritativni </a:t>
            </a:r>
            <a:r>
              <a:rPr lang="hr-HR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pokažite da krizu kontrolišete 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Nemojte lagati </a:t>
            </a:r>
            <a:r>
              <a:rPr lang="hr-HR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laž se otkrije prije ili kasnije 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 ostavljajte medije bez odgovora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9693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204CD-567A-41C7-8573-FCE6B9CA3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Razgovaramo i dijelimo iskustvo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E515-2F45-46C4-A8C4-6A8D24CF6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28516"/>
            <a:ext cx="10058400" cy="3760891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Recite primjer- loša situacija u odnosu s medijima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Pred zaključak radimo praktično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73990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204CD-567A-41C7-8573-FCE6B9CA3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pripremu pitati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E515-2F45-46C4-A8C4-6A8D24CF6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86000"/>
            <a:ext cx="10058400" cy="288276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ClrTx/>
              <a:buNone/>
            </a:pPr>
            <a:endParaRPr lang="hr-HR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AC73C1-C48F-4622-9C76-2B18C408D896}"/>
              </a:ext>
            </a:extLst>
          </p:cNvPr>
          <p:cNvSpPr txBox="1">
            <a:spLocks/>
          </p:cNvSpPr>
          <p:nvPr/>
        </p:nvSpPr>
        <p:spPr>
          <a:xfrm>
            <a:off x="1097280" y="2228516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Koja je glavna tema intervjua? 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Kada i gdje će se intervju održati? 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li će još neko biti intervjuiran o istoj temi i ko?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Koje su karakteristike medijske kuće i novinara?  /Provjerite press clipping, kako su ranije o tome izvještavali/  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Kakav je background novinara (da li je provokativan, da li često prekida goste, šta možete očekivati?)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54396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204CD-567A-41C7-8573-FCE6B9CA3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vas publika doživljava?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E515-2F45-46C4-A8C4-6A8D24CF6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86000"/>
            <a:ext cx="10058400" cy="288276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ClrTx/>
              <a:buNone/>
            </a:pPr>
            <a:endParaRPr lang="hr-HR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FF5B3B-A03B-412A-89D3-B053DA0CF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75" y="1983957"/>
            <a:ext cx="832485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90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E515-2F45-46C4-A8C4-6A8D24CF6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86000"/>
            <a:ext cx="10058400" cy="288276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ClrTx/>
              <a:buNone/>
            </a:pPr>
            <a:endParaRPr lang="hr-HR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AC73C1-C48F-4622-9C76-2B18C408D896}"/>
              </a:ext>
            </a:extLst>
          </p:cNvPr>
          <p:cNvSpPr txBox="1">
            <a:spLocks/>
          </p:cNvSpPr>
          <p:nvPr/>
        </p:nvSpPr>
        <p:spPr>
          <a:xfrm>
            <a:off x="1097280" y="2228516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Vaš uspjeh zavisi od nastupa na TV.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televiziji prodajete dojam, a ne stavove.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Najviše razgolićuje – fokus gledatelja usmjeren je na sliku.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Neverbalna komunikacija važna je kao i verbalna.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TV sekunde su skupe. Dobro ih iskoristite.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C4400E-AB7B-4AA6-AA8B-7EB0C5A5E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se pripremiti </a:t>
            </a:r>
          </a:p>
        </p:txBody>
      </p:sp>
    </p:spTree>
    <p:extLst>
      <p:ext uri="{BB962C8B-B14F-4D97-AF65-F5344CB8AC3E}">
        <p14:creationId xmlns:p14="http://schemas.microsoft.com/office/powerpoint/2010/main" val="2923678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E515-2F45-46C4-A8C4-6A8D24CF6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86000"/>
            <a:ext cx="10058400" cy="288276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ClrTx/>
              <a:buNone/>
            </a:pPr>
            <a:endParaRPr lang="hr-HR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AC73C1-C48F-4622-9C76-2B18C408D896}"/>
              </a:ext>
            </a:extLst>
          </p:cNvPr>
          <p:cNvSpPr txBox="1">
            <a:spLocks/>
          </p:cNvSpPr>
          <p:nvPr/>
        </p:nvSpPr>
        <p:spPr>
          <a:xfrm>
            <a:off x="1097280" y="2228517"/>
            <a:ext cx="5303520" cy="210285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Premostite nedoumice- vratite tok razgovora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Zapamtite: Vi vodite intervju u pravcu u kojem želite!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C4400E-AB7B-4AA6-AA8B-7EB0C5A5E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B78209-36F3-449E-8218-81F1D4823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65" y="1951785"/>
            <a:ext cx="4325615" cy="431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77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AE4EDD-FF72-476F-A10D-EB06F0F66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843" y="0"/>
            <a:ext cx="6978314" cy="627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5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204CD-567A-41C7-8573-FCE6B9CA3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da se pripremite za medije ako imate nervozu?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E515-2F45-46C4-A8C4-6A8D24CF6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86000"/>
            <a:ext cx="10058400" cy="288276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ClrTx/>
              <a:buNone/>
            </a:pPr>
            <a:endParaRPr lang="hr-HR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AC73C1-C48F-4622-9C76-2B18C408D896}"/>
              </a:ext>
            </a:extLst>
          </p:cNvPr>
          <p:cNvSpPr txBox="1">
            <a:spLocks/>
          </p:cNvSpPr>
          <p:nvPr/>
        </p:nvSpPr>
        <p:spPr>
          <a:xfrm>
            <a:off x="1097280" y="2228516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Ohrabrite same sebe: “ Možeš ti to! Uspjećeš!” 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Opustite se i psihički i fizički. Duboko udahnite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Obraćajte se direktno onima koje vas naročito pažljivo slušaju.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Ruke treba da vam budu opuštene. Ako je neophodno, uposlite ih -držite bilješke, vizuelna pomagala, ali ne i hemijsku kojom ćete nervozno škljocati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Gledajte ljude u oči.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Odaberite odjeću primjerenu, ali u kojoj se dobro osjećate. Imidž je važan!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25363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204CD-567A-41C7-8573-FCE6B9CA3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Dress Code i javni nastup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E515-2F45-46C4-A8C4-6A8D24CF6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86000"/>
            <a:ext cx="10058400" cy="288276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ClrTx/>
              <a:buNone/>
            </a:pPr>
            <a:endParaRPr lang="hr-HR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AC73C1-C48F-4622-9C76-2B18C408D896}"/>
              </a:ext>
            </a:extLst>
          </p:cNvPr>
          <p:cNvSpPr txBox="1">
            <a:spLocks/>
          </p:cNvSpPr>
          <p:nvPr/>
        </p:nvSpPr>
        <p:spPr>
          <a:xfrm>
            <a:off x="1097280" y="2228516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Boje !!!!! Ne oblačite pepito stvari !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„Manje je uvijek više“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 - čipkanoj haljini za nastup u dvorani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Odijelo uvijek prolazi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Nipošto previše nakita, nipoštvo svjetlucave ogrlice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 studio s puderom na licu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01FFDC-D77D-4C5B-B8BA-C8635D6BA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447" y="54395"/>
            <a:ext cx="4564553" cy="544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55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204CD-567A-41C7-8573-FCE6B9CA3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nn-N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Slanje poruke—oblačenjem i nakitom --Kako?</a:t>
            </a:r>
            <a:endParaRPr lang="hr-H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E515-2F45-46C4-A8C4-6A8D24CF6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86000"/>
            <a:ext cx="10058400" cy="288276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ClrTx/>
              <a:buNone/>
            </a:pPr>
            <a:endParaRPr lang="hr-HR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AC73C1-C48F-4622-9C76-2B18C408D896}"/>
              </a:ext>
            </a:extLst>
          </p:cNvPr>
          <p:cNvSpPr txBox="1">
            <a:spLocks/>
          </p:cNvSpPr>
          <p:nvPr/>
        </p:nvSpPr>
        <p:spPr>
          <a:xfrm>
            <a:off x="1097280" y="2228516"/>
            <a:ext cx="4186989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 ženu vrlo upečatljivo -  izgradnjom sopstvenog stila</a:t>
            </a:r>
            <a:endParaRPr lang="hr-HR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AB1B25-8F58-449F-AC91-CE26003F2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135" y="1979371"/>
            <a:ext cx="5871411" cy="440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15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951956-2ACE-4AB0-8149-2F9C72F06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" y="795337"/>
            <a:ext cx="1018222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750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204CD-567A-41C7-8573-FCE6B9CA3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Zaključak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E515-2F45-46C4-A8C4-6A8D24CF6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86000"/>
            <a:ext cx="10058400" cy="288276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ClrTx/>
              <a:buNone/>
            </a:pPr>
            <a:endParaRPr lang="hr-HR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AC73C1-C48F-4622-9C76-2B18C408D896}"/>
              </a:ext>
            </a:extLst>
          </p:cNvPr>
          <p:cNvSpPr txBox="1">
            <a:spLocks/>
          </p:cNvSpPr>
          <p:nvPr/>
        </p:nvSpPr>
        <p:spPr>
          <a:xfrm>
            <a:off x="1097280" y="2228516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Budite dostupni medijima 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 nastup se pripremajte 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Govorite i u vrijeme političkih i drugih kriza- ne skrivajte se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Gradite odnos poštovanja i povjerenja s novinarima i javnošću jer...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POVJERENJE SE TEŠKO STIČE, A LAKO GUBI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još...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22518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204CD-567A-41C7-8573-FCE6B9CA3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medije pridobiti za saradnju?</a:t>
            </a:r>
            <a:endParaRPr lang="hr-H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E515-2F45-46C4-A8C4-6A8D24CF6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28516"/>
            <a:ext cx="5376091" cy="267731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Radite sve vrijeme mandata</a:t>
            </a:r>
          </a:p>
          <a:p>
            <a:pPr>
              <a:spcBef>
                <a:spcPts val="6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Budite nagodni za dogovore s novinarima</a:t>
            </a:r>
          </a:p>
          <a:p>
            <a:pPr>
              <a:spcBef>
                <a:spcPts val="6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Budite </a:t>
            </a:r>
            <a:r>
              <a:rPr lang="hr-H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otvoreni, dostupni, ne radite od 8.00 do 16.00</a:t>
            </a:r>
          </a:p>
          <a:p>
            <a:pPr>
              <a:spcBef>
                <a:spcPts val="6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Mašić...Izetbegović...Ružnić...Konaković</a:t>
            </a:r>
            <a:endParaRPr lang="hr-HR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5371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204CD-567A-41C7-8573-FCE6B9CA3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43214"/>
            <a:ext cx="10058400" cy="1450757"/>
          </a:xfrm>
        </p:spPr>
        <p:txBody>
          <a:bodyPr>
            <a:no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Mijenjajte odnos snaga na bh. političkoj sceni! </a:t>
            </a:r>
            <a:endParaRPr lang="hr-H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E515-2F45-46C4-A8C4-6A8D24CF6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228515"/>
            <a:ext cx="6494838" cy="3517313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ClrTx/>
              <a:buNone/>
            </a:pPr>
            <a:endParaRPr lang="hr-HR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AC73C1-C48F-4622-9C76-2B18C408D896}"/>
              </a:ext>
            </a:extLst>
          </p:cNvPr>
          <p:cNvSpPr txBox="1">
            <a:spLocks/>
          </p:cNvSpPr>
          <p:nvPr/>
        </p:nvSpPr>
        <p:spPr>
          <a:xfrm>
            <a:off x="1097280" y="2228515"/>
            <a:ext cx="10058400" cy="3517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Istraživanje H. Boll za 2016. godinu : </a:t>
            </a:r>
          </a:p>
          <a:p>
            <a:pPr lvl="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Žene u bh. politici – konkretnije, ali nevidljive</a:t>
            </a:r>
          </a:p>
          <a:p>
            <a:pPr lvl="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Ukupno 417 kandidata za načelnike – </a:t>
            </a:r>
          </a:p>
          <a:p>
            <a:pPr marL="384048" lvl="2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26 kandidatkinja</a:t>
            </a:r>
          </a:p>
          <a:p>
            <a:pPr lvl="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načelnica pobjedilo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9E270B-6034-46D4-903D-25F4EBED2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313" y="2028825"/>
            <a:ext cx="5200977" cy="353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66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853D0-DBE0-470C-8C9F-C13DB5E91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625" y="2108201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hr-HR" dirty="0"/>
              <a:t>		</a:t>
            </a:r>
            <a:br>
              <a:rPr lang="hr-HR" dirty="0"/>
            </a:br>
            <a:r>
              <a:rPr lang="hr-HR" dirty="0"/>
              <a:t> </a:t>
            </a:r>
            <a:r>
              <a:rPr lang="hr-HR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Sretno na izborima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82C73-2158-427E-884C-64E0E17FE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8908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204CD-567A-41C7-8573-FCE6B9CA3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it-I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Gradite povjerenje - Iskažite novinarima poštovanje</a:t>
            </a:r>
            <a:endParaRPr lang="hr-H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8C2966-ED3D-4AFA-A981-0B4E11A25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216" y="2228850"/>
            <a:ext cx="6069894" cy="3760788"/>
          </a:xfrm>
        </p:spPr>
      </p:pic>
    </p:spTree>
    <p:extLst>
      <p:ext uri="{BB962C8B-B14F-4D97-AF65-F5344CB8AC3E}">
        <p14:creationId xmlns:p14="http://schemas.microsoft.com/office/powerpoint/2010/main" val="4182072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FC55C2-0CC5-4DE0-962E-567659C65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874" y="131854"/>
            <a:ext cx="8037094" cy="593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09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7BB8E8-777C-4616-8853-A3BFA4454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11" y="1947"/>
            <a:ext cx="6497051" cy="63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76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204CD-567A-41C7-8573-FCE6B9CA3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medije pridobiti za saradnju sadržajem?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E515-2F45-46C4-A8C4-6A8D24CF6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69432"/>
            <a:ext cx="10058400" cy="430730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31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hr-HR" sz="3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hr-HR" sz="31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Politička tribina – Gošće: političarke iz BiH. 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3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Tema: Rad na političkoj sceni. Subota 20.00 sati, Pozorište Bihać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3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---------------------------------------------------------------------------------------------------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31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hr-HR" sz="31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Imena Tajna, djelovanja Javna 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3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U drugačijem izdanju – političarke iz BiH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3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Otvoreno, na sceni bihaćkog pozorišta, o svojim usponima i padovima</a:t>
            </a:r>
            <a:endParaRPr lang="hr-HR" sz="31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Subota</a:t>
            </a:r>
            <a:r>
              <a:rPr lang="en-US" sz="3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20.00 sati </a:t>
            </a:r>
            <a:endParaRPr lang="hr-HR" sz="3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3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P.S. O </a:t>
            </a:r>
            <a:r>
              <a:rPr lang="en-US" sz="3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imenima</a:t>
            </a:r>
            <a:r>
              <a:rPr lang="en-US" sz="3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ćemo</a:t>
            </a:r>
            <a:r>
              <a:rPr lang="en-US" sz="3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kada</a:t>
            </a:r>
            <a:r>
              <a:rPr lang="en-US" sz="3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dođete</a:t>
            </a:r>
            <a:r>
              <a:rPr lang="en-US" sz="3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egoe UI Emoji" panose="020B0502040204020203" pitchFamily="34" charset="0"/>
              </a:rPr>
              <a:t>😊</a:t>
            </a:r>
            <a:endParaRPr lang="hr-HR" sz="3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54763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204CD-567A-41C7-8573-FCE6B9CA3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medije pridobiti za saradnju sadržajem?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E515-2F45-46C4-A8C4-6A8D24CF6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69432"/>
            <a:ext cx="10058400" cy="430730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Budite originalni!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Gradite svoj stil čak i najavama za medije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Nađite u svakodnevnici nešto što će privući pažnju medija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Primjer- škola u Kaćunima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Postavite sami sebi pitanje -zbog čega bih ja došla propratiti ovaj događaj?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19002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317AB-4CA1-4978-8BB6-AA1E0A76F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51252"/>
          </a:xfrm>
        </p:spPr>
        <p:txBody>
          <a:bodyPr>
            <a:normAutofit fontScale="90000"/>
          </a:bodyPr>
          <a:lstStyle/>
          <a:p>
            <a:br>
              <a:rPr lang="hr-HR" dirty="0"/>
            </a:br>
            <a:r>
              <a:rPr lang="hr-HR" sz="4000" dirty="0"/>
              <a:t>Stil,diplomatija, originalnost = priroda + učenje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6A4DE7-3120-4B61-BB0F-79F5F740B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182" y="1537855"/>
            <a:ext cx="5541818" cy="339392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949742-C5B0-46F7-9002-CC5799A20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80" y="912229"/>
            <a:ext cx="5112327" cy="34935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C2D0B6-33C8-48B8-A1CF-5B2964EF12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3544019"/>
            <a:ext cx="4915594" cy="277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21095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{4B742FCC-403E-4FC6-9F44-B0E932226DD2}tf56160789_win32</Template>
  <TotalTime>417</TotalTime>
  <Words>821</Words>
  <Application>Microsoft Office PowerPoint</Application>
  <PresentationFormat>Widescreen</PresentationFormat>
  <Paragraphs>105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Bookman Old Style</vt:lpstr>
      <vt:lpstr>Calibri</vt:lpstr>
      <vt:lpstr>Franklin Gothic Book</vt:lpstr>
      <vt:lpstr>Wingdings</vt:lpstr>
      <vt:lpstr>1_RetrospectVTI</vt:lpstr>
      <vt:lpstr>Kako se pripremiti za medije (novinare)?  Kako medije pridobiti za saradnju? </vt:lpstr>
      <vt:lpstr>Razgovaramo i dijelimo iskustvo</vt:lpstr>
      <vt:lpstr>Kako medije pridobiti za saradnju?</vt:lpstr>
      <vt:lpstr>Gradite povjerenje - Iskažite novinarima poštovanje</vt:lpstr>
      <vt:lpstr>PowerPoint Presentation</vt:lpstr>
      <vt:lpstr>PowerPoint Presentation</vt:lpstr>
      <vt:lpstr>Kako medije pridobiti za saradnju sadržajem? </vt:lpstr>
      <vt:lpstr>Kako medije pridobiti za saradnju sadržajem? </vt:lpstr>
      <vt:lpstr> Stil,diplomatija, originalnost = priroda + učenje </vt:lpstr>
      <vt:lpstr>Kako medije pridobiti za saradnju sadržajem? </vt:lpstr>
      <vt:lpstr>Precizirajte timing i POŠTUJTE ugovorenu satnicu</vt:lpstr>
      <vt:lpstr>PowerPoint Presentation</vt:lpstr>
      <vt:lpstr>Kako se pripremiti za medije? </vt:lpstr>
      <vt:lpstr>Kamera otkriva sve, a ljudi pamte emocije. Budite prirodni! </vt:lpstr>
      <vt:lpstr>Važno je i što pričamo i kako ćemo to reći!</vt:lpstr>
      <vt:lpstr>Izaberite dobar TIMING za poruku koju želite poslati</vt:lpstr>
      <vt:lpstr>Krizno komuniciranje </vt:lpstr>
      <vt:lpstr>Krizno komuniciranje </vt:lpstr>
      <vt:lpstr>Krizno komuniciranje </vt:lpstr>
      <vt:lpstr>Za pripremu pitati </vt:lpstr>
      <vt:lpstr>Kako vas publika doživljava?</vt:lpstr>
      <vt:lpstr>Kako se pripremiti </vt:lpstr>
      <vt:lpstr>PowerPoint Presentation</vt:lpstr>
      <vt:lpstr>PowerPoint Presentation</vt:lpstr>
      <vt:lpstr>Kako da se pripremite za medije ako imate nervozu?</vt:lpstr>
      <vt:lpstr>Dress Code i javni nastup </vt:lpstr>
      <vt:lpstr>Slanje poruke—oblačenjem i nakitom --Kako?</vt:lpstr>
      <vt:lpstr>PowerPoint Presentation</vt:lpstr>
      <vt:lpstr>Zaključak</vt:lpstr>
      <vt:lpstr>Mijenjajte odnos snaga na bh. političkoj sceni! </vt:lpstr>
      <vt:lpstr>    Sretno na izborima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se pripremiti za medije (novinare)?  Kako medije pridobiti za saradnju?</dc:title>
  <dc:creator>Home</dc:creator>
  <cp:lastModifiedBy>Home</cp:lastModifiedBy>
  <cp:revision>29</cp:revision>
  <dcterms:created xsi:type="dcterms:W3CDTF">2020-10-13T08:00:22Z</dcterms:created>
  <dcterms:modified xsi:type="dcterms:W3CDTF">2020-10-15T13:51:43Z</dcterms:modified>
</cp:coreProperties>
</file>